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11" autoAdjust="0"/>
  </p:normalViewPr>
  <p:slideViewPr>
    <p:cSldViewPr>
      <p:cViewPr varScale="1">
        <p:scale>
          <a:sx n="55" d="100"/>
          <a:sy n="55" d="100"/>
        </p:scale>
        <p:origin x="-18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EEC2-53A3-4833-A59A-AD91CC0E43DA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3CAC-4A4E-471F-8108-0DC016DD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2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EEC2-53A3-4833-A59A-AD91CC0E43DA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3CAC-4A4E-471F-8108-0DC016DD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EEC2-53A3-4833-A59A-AD91CC0E43DA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3CAC-4A4E-471F-8108-0DC016DD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7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EEC2-53A3-4833-A59A-AD91CC0E43DA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3CAC-4A4E-471F-8108-0DC016DD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40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EEC2-53A3-4833-A59A-AD91CC0E43DA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3CAC-4A4E-471F-8108-0DC016DD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3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EEC2-53A3-4833-A59A-AD91CC0E43DA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3CAC-4A4E-471F-8108-0DC016DD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7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EEC2-53A3-4833-A59A-AD91CC0E43DA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3CAC-4A4E-471F-8108-0DC016DD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2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EEC2-53A3-4833-A59A-AD91CC0E43DA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3CAC-4A4E-471F-8108-0DC016DD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EEC2-53A3-4833-A59A-AD91CC0E43DA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3CAC-4A4E-471F-8108-0DC016DD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EEC2-53A3-4833-A59A-AD91CC0E43DA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3CAC-4A4E-471F-8108-0DC016DD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6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EEC2-53A3-4833-A59A-AD91CC0E43DA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3CAC-4A4E-471F-8108-0DC016DD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6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EEC2-53A3-4833-A59A-AD91CC0E43DA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3CAC-4A4E-471F-8108-0DC016DDB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0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3" name="Picture 9" descr="http://itd2.mycdn.me/image?id=866253922722&amp;t=20&amp;plc=WEB&amp;tkn=*gCTm9Q8Si4NpsuCDZP2eFDyBz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492896"/>
            <a:ext cx="72021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 «Инновационные подходы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 взаимодействии с родителями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Дошкольников»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764704"/>
            <a:ext cx="5398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Кыштовский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детский сад  «Солнышко»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5085184"/>
            <a:ext cx="4315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воспитатель 1 квалификации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Оленникова А.А.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solnyshko.kysht.edu54.ru/images/p1_dscn3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raz.volgograd.ru/folder_5/folder_1/folder_9/folder_2/folder_4/folder_2/folder_8/files/%D0%A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68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фотоголерея непосед\23 февраля\DSCN8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30176"/>
            <a:ext cx="4499993" cy="337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фотоголерея непосед\2017-2018\8 марта\DSCN93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38" y="3505171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фотоголерея непосед\2017-2018\День матери\DSCN89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536502" cy="340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raz.volgograd.ru/folder_5/folder_1/folder_9/folder_2/folder_4/folder_2/folder_8/files/%D0%A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684"/>
            <a:ext cx="9796253" cy="734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фотоголерея непосед\день откр. дверей\DSCN9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576826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фотоголерея непосед\день откр. дверей\DSCN9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17" y="-315798"/>
            <a:ext cx="4705031" cy="35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фотоголерея непосед\день откр. дверей\DSCN9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2976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music.kysht-solnyshko.ru/images/p5_dscn65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67" y="3345100"/>
            <a:ext cx="4787859" cy="349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raz.volgograd.ru/folder_5/folder_1/folder_9/folder_2/folder_4/folder_2/folder_8/files/%D0%A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68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фотоголерея непосед\день откр. дверей\DSCN9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2299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фотоголерея непосед\2017-2018\день открытых двере\DSCN83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72707"/>
            <a:ext cx="4584509" cy="34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фотоголерея непосед\день откр. дверей\DSCN89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38" y="3413256"/>
            <a:ext cx="4824536" cy="327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raz.volgograd.ru/folder_5/folder_1/folder_9/folder_2/folder_4/folder_2/folder_8/files/%D0%A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68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фотоголерея непосед\2015-2017г\проект пдд\DSCN89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/>
          <a:stretch/>
        </p:blipFill>
        <p:spPr bwMode="auto">
          <a:xfrm>
            <a:off x="1" y="-158006"/>
            <a:ext cx="4211960" cy="363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фотоголерея непосед\проект про речь\DSCN86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645024"/>
            <a:ext cx="3946436" cy="31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голерея непосед\2017-2018\проекты\IMG_20180426_1437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30435" r="2940" b="21011"/>
          <a:stretch/>
        </p:blipFill>
        <p:spPr bwMode="auto">
          <a:xfrm>
            <a:off x="4485989" y="3509961"/>
            <a:ext cx="4509226" cy="33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2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otvet.imgsmail.ru/download/11355013_695b58481df2e00dc1f5ab98d06f10df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915" y="-325052"/>
            <a:ext cx="9756915" cy="718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obraz.volgograd.ru/folder_5/folder_1/folder_9/folder_2/folder_4/folder_2/folder_8/files/%D0%A4%D0%BE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3" y="1124743"/>
            <a:ext cx="8162876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установление партнёрских отношений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участников педагогического процесса, приобщение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родителей к жизни детского сада.</a:t>
            </a:r>
          </a:p>
          <a:p>
            <a:pPr lvl="0"/>
            <a:r>
              <a:rPr lang="ru-RU" sz="2800" dirty="0"/>
              <a:t> </a:t>
            </a:r>
          </a:p>
          <a:p>
            <a:pPr lvl="0"/>
            <a:r>
              <a:rPr lang="ru-RU" sz="2800" b="1" dirty="0"/>
              <a:t>З</a:t>
            </a:r>
            <a:r>
              <a:rPr lang="ru-RU" sz="2800" b="1" dirty="0" smtClean="0"/>
              <a:t>адачи</a:t>
            </a:r>
            <a:r>
              <a:rPr lang="ru-RU" sz="2800" dirty="0" smtClean="0"/>
              <a:t> </a:t>
            </a:r>
            <a:r>
              <a:rPr lang="ru-RU" sz="2800" dirty="0"/>
              <a:t>работы с родителями:</a:t>
            </a:r>
          </a:p>
          <a:p>
            <a:pPr lvl="0"/>
            <a:r>
              <a:rPr lang="ru-RU" sz="2800" dirty="0"/>
              <a:t>- создать атмосферу взаимопонимания</a:t>
            </a:r>
            <a:r>
              <a:rPr lang="ru-RU" sz="2800" dirty="0" smtClean="0"/>
              <a:t>,</a:t>
            </a:r>
            <a:endParaRPr lang="ru-RU" sz="2800" dirty="0"/>
          </a:p>
          <a:p>
            <a:pPr lvl="0"/>
            <a:r>
              <a:rPr lang="ru-RU" sz="2800" dirty="0"/>
              <a:t>- развивать и воспитывать детей,</a:t>
            </a:r>
          </a:p>
          <a:p>
            <a:pPr marL="457200" lvl="0" indent="-457200">
              <a:buFontTx/>
              <a:buChar char="-"/>
            </a:pPr>
            <a:r>
              <a:rPr lang="ru-RU" sz="2800" dirty="0" smtClean="0"/>
              <a:t>использовать </a:t>
            </a:r>
            <a:r>
              <a:rPr lang="ru-RU" sz="2800" dirty="0"/>
              <a:t>с родителями различные </a:t>
            </a:r>
            <a:r>
              <a:rPr lang="ru-RU" sz="2800" dirty="0" smtClean="0"/>
              <a:t>формы</a:t>
            </a:r>
          </a:p>
          <a:p>
            <a:pPr lvl="0"/>
            <a:r>
              <a:rPr lang="ru-RU" sz="2800" dirty="0" smtClean="0"/>
              <a:t> </a:t>
            </a:r>
            <a:r>
              <a:rPr lang="ru-RU" sz="2800" dirty="0"/>
              <a:t>сотрудничества.</a:t>
            </a:r>
          </a:p>
          <a:p>
            <a:r>
              <a:rPr lang="ru-RU" sz="2800" dirty="0"/>
              <a:t> 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raz.volgograd.ru/folder_5/folder_1/folder_9/folder_2/folder_4/folder_2/folder_8/files/%D0%A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" y="11303"/>
            <a:ext cx="9128929" cy="684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1556792"/>
            <a:ext cx="73993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нновационные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формы работы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ндивидуальные;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коллективные 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наглядно –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информационные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raz.volgograd.ru/folder_5/folder_1/folder_9/folder_2/folder_4/folder_2/folder_8/files/%D0%A4%D0%BE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21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olnyshko.kysht.edu54.ru/images/dscn84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72" y="3212976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olnyshko.kysht.edu54.ru/images/dscn84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75" y="151765"/>
            <a:ext cx="4297638" cy="322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obraz.volgograd.ru/folder_5/folder_1/folder_9/folder_2/folder_4/folder_2/folder_8/files/%D0%A4%D0%BE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21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specialist-detsada.ru/uploads/posts/2013-08/1377714049_anketa-roditely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7611"/>
            <a:ext cx="4207308" cy="607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5" y="516757"/>
            <a:ext cx="84820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Индивидуальные формы работы с родителями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30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raz.volgograd.ru/folder_5/folder_1/folder_9/folder_2/folder_4/folder_2/folder_8/files/%D0%A4%D0%BE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21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фотоголерея непосед\2015-2017г\родители\DSCN9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4360"/>
            <a:ext cx="4440494" cy="333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голерея непосед\2015-2017г\разное\DSCN65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54291"/>
            <a:ext cx="480053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голерея непосед\2017-2018\родители\DSCN87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4" y="304361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476672"/>
            <a:ext cx="7476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Коллективные формы работы с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raz.volgograd.ru/folder_5/folder_1/folder_9/folder_2/folder_4/folder_2/folder_8/files/%D0%A4%D0%BE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21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1484784"/>
            <a:ext cx="165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Кузнецова А.Н.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8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obraz.volgograd.ru/folder_5/folder_1/folder_9/folder_2/folder_4/folder_2/folder_8/files/%D0%A4%D0%BE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21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фотоголерея непосед\выставки\DSCN8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1152"/>
            <a:ext cx="3695854" cy="359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голерея непосед\выставки\IMG_20180917_144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37" y="341152"/>
            <a:ext cx="3085987" cy="38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голерея непосед\2017-2018\выставки\Мамочка моя, милая\DSCN87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5688632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obraz.volgograd.ru/folder_5/folder_1/folder_9/folder_2/folder_4/folder_2/folder_8/files/%D0%A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15680"/>
            <a:ext cx="9796253" cy="734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голерея непосед\2015-2017г\фото 2\DSCN28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1" y="3573016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48680"/>
            <a:ext cx="49473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Наглядно-информационное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направление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включает в себя: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родительские уголки,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папки – передвижки;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семейный и групповые альбомы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фотовыставки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logoped-psiholog.kysht-solnyshko.ru/images/p12_ispol-zovanieiktnazanyatiyaxuchitelya-logopedaugolokvstarsheygruppekomp-yuterireben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4138430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11297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Наглядно - информационные формы работы с родителями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107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16</cp:revision>
  <dcterms:created xsi:type="dcterms:W3CDTF">2019-03-24T10:15:51Z</dcterms:created>
  <dcterms:modified xsi:type="dcterms:W3CDTF">2019-03-24T13:55:15Z</dcterms:modified>
</cp:coreProperties>
</file>