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1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142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676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139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431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063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43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01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392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849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3524F-7E0C-4D3E-8CAB-22BE52CCE9EF}" type="datetimeFigureOut">
              <a:rPr lang="ru-RU" smtClean="0"/>
              <a:t>01.05.2019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FDFFBA-EEFB-4851-A297-1D71ADEE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02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w-dog.ru/wallpapers/1/72/4682351860590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593844" cy="7074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87624" y="620688"/>
            <a:ext cx="795686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Проект «Воздух и вода»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 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доминирующей деятельности: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познавательно-исследовательский.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количеству участников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групповой.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Характер контактов: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среди детей одной группы.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дети подготовительной  группы, воспитатели,  родители.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Продолжительность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 краткосрочный (21 января-4 февраля)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Заявитель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дети подготовительной группы.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Оленникова А.А.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5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692696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«Как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поймать воздух?»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5616" y="1628800"/>
            <a:ext cx="511338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выявить, можно ли поймать воздух.</a:t>
            </a:r>
          </a:p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целлофановые пакеты. 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фотоголерея непосед\2015-2017г\пид\DSCN55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247" y="2348880"/>
            <a:ext cx="4810058" cy="36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5536" y="6381328"/>
            <a:ext cx="52248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так, мы его не видим, но чувствуем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3967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620688"/>
            <a:ext cx="12457383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  Опыт   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Что в стакане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наблюдение за тем, как воздух вытесняет воду, и выходит из неё. 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 и принадлежности: миска с водой, прозрачный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пластиковый стакан.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E:\фото\опыты\6 по местам стоять, к всплытию!\IMG_20150211_101546.jpg" title="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87" y="3611352"/>
            <a:ext cx="3096345" cy="1800200"/>
          </a:xfrm>
          <a:prstGeom prst="rect">
            <a:avLst/>
          </a:prstGeom>
          <a:noFill/>
          <a:ln w="25400">
            <a:solidFill>
              <a:srgbClr val="ED7D31">
                <a:lumMod val="75000"/>
              </a:srgb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9552" y="6021288"/>
            <a:ext cx="68439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стакане находится воздух, он не пускает туда воду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470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69847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Опыт «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Самолётики</a:t>
            </a:r>
            <a:r>
              <a:rPr lang="ru-RU" sz="2800" b="1" i="1" dirty="0" smtClean="0"/>
              <a:t>»</a:t>
            </a:r>
          </a:p>
          <a:p>
            <a:r>
              <a:rPr lang="ru-RU" sz="2800" b="1" dirty="0" smtClean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выяснение влияния веса самолётика на время его полёта.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 и принадлежности: 3 листа бумаги формата А4.</a:t>
            </a:r>
          </a:p>
          <a:p>
            <a:pPr algn="ctr"/>
            <a:endParaRPr lang="ru-RU" sz="2800" dirty="0"/>
          </a:p>
        </p:txBody>
      </p:sp>
      <p:pic>
        <p:nvPicPr>
          <p:cNvPr id="5123" name="Picture 3" descr="D:\фотоголерея непосед\проект\IMG_20190201_1037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2520280" cy="336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D:\фотоголерея непосед\проект\IMG_20190201_1038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424269"/>
            <a:ext cx="2463738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6165304"/>
            <a:ext cx="6983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чем тяжелее самолётик, тем меньше времени он летит</a:t>
            </a:r>
          </a:p>
        </p:txBody>
      </p:sp>
    </p:spTree>
    <p:extLst>
      <p:ext uri="{BB962C8B-B14F-4D97-AF65-F5344CB8AC3E}">
        <p14:creationId xmlns:p14="http://schemas.microsoft.com/office/powerpoint/2010/main" val="253245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548680"/>
            <a:ext cx="78488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Опыт 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морям, по рекам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выяснение, в какой воде легче плавать - в пресной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или солёной.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Оборудование и принадлежности: банка с водой, сваренное вкрутую куриное яйцо, бутылка с насыщенным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раствором 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поваренной соли.</a:t>
            </a:r>
          </a:p>
          <a:p>
            <a:endParaRPr lang="ru-RU" sz="2800" dirty="0" smtClean="0"/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фотоголерея непосед\проект\IMG-20190202-WA00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55717"/>
            <a:ext cx="2692771" cy="359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фотоголерея непосед\проект\IMG-20190202-WA00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514993"/>
            <a:ext cx="2903856" cy="387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6246078"/>
            <a:ext cx="14127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солёная вода плотнее пресной, она выталкивает предметы,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тонут 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пресной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воде. Поэтому плавать на море легче чем в реке.</a:t>
            </a:r>
          </a:p>
        </p:txBody>
      </p:sp>
    </p:spTree>
    <p:extLst>
      <p:ext uri="{BB962C8B-B14F-4D97-AF65-F5344CB8AC3E}">
        <p14:creationId xmlns:p14="http://schemas.microsoft.com/office/powerpoint/2010/main" val="39277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89733"/>
            <a:ext cx="9721080" cy="7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304737"/>
            <a:ext cx="7872033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Опыт «Подводная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лодка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Виноград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/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Цель: доказательство того, что воздух легче воды и имеет силу.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Оборудование и принадлежности: банка с газированной водой, виноград.</a:t>
            </a:r>
          </a:p>
          <a:p>
            <a:r>
              <a:rPr lang="ru-RU" sz="2800" dirty="0"/>
              <a:t> 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D:\фотоголерея непосед\проект\IMG_20190201_104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024336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фотоголерея непосед\проект\IMG_20190201_1047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060848"/>
            <a:ext cx="3042338" cy="405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80528" y="6237312"/>
            <a:ext cx="180528" cy="43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-90264" y="5949280"/>
            <a:ext cx="9620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воздух легче воды и имеет силу. По этому принципу всплывает 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поднимается настоящая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лодка</a:t>
            </a:r>
          </a:p>
        </p:txBody>
      </p:sp>
    </p:spTree>
    <p:extLst>
      <p:ext uri="{BB962C8B-B14F-4D97-AF65-F5344CB8AC3E}">
        <p14:creationId xmlns:p14="http://schemas.microsoft.com/office/powerpoint/2010/main" val="408596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89733"/>
            <a:ext cx="9721080" cy="7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860620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Опыт «Плот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Апельсин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Цель: Выяснение причины плавучести тел.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Оборудование и принадлежности: миска с водой, два одинаковых апельсина</a:t>
            </a:r>
            <a:r>
              <a:rPr lang="ru-RU" dirty="0"/>
              <a:t>.</a:t>
            </a:r>
          </a:p>
        </p:txBody>
      </p:sp>
      <p:pic>
        <p:nvPicPr>
          <p:cNvPr id="8194" name="Picture 2" descr="D:\фотоголерея непосед\проект\IMG_20190201_105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фотоголерея непосед\проект\IMG_20190201_1057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1"/>
            <a:ext cx="2876909" cy="383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-108520" y="5877272"/>
            <a:ext cx="873867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/>
              <a:t> 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 воздух легче воды. Пузырьки воздуха в кожуре апельсина делают его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лёгким и плавучим</a:t>
            </a:r>
            <a:r>
              <a:rPr lang="ru-RU" dirty="0"/>
              <a:t>.</a:t>
            </a:r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99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89733"/>
            <a:ext cx="9721080" cy="7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1560" y="548680"/>
            <a:ext cx="88693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4 этап. Взаимодействие с семьёй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Информировать родителей о предстоящем проекте (изготовление буклетов).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*  Совместное творчество родителей и детей " «Мой любимый опыт»</a:t>
            </a:r>
          </a:p>
        </p:txBody>
      </p:sp>
      <p:pic>
        <p:nvPicPr>
          <p:cNvPr id="9218" name="Picture 2" descr="D:\фотоголерея непосед\проект\IMG-20190201-WA0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2258840"/>
            <a:ext cx="2808312" cy="378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фотоголерея непосед\проект\IMG-20190201-WA0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118340"/>
            <a:ext cx="3016658" cy="4068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D:\фотоголерея непосед\проект\IMG-20190202-WA000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18340"/>
            <a:ext cx="2736303" cy="364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66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8560" y="-189733"/>
            <a:ext cx="9721080" cy="704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03648" y="404664"/>
            <a:ext cx="6532045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5 этап. Итоговое мероприятие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/>
              <a:t>Форма проведения итогового мероприятия проекта</a:t>
            </a:r>
            <a:r>
              <a:rPr lang="ru-RU" b="1" dirty="0" smtClean="0"/>
              <a:t>: </a:t>
            </a:r>
            <a:r>
              <a:rPr lang="ru-RU" dirty="0" smtClean="0"/>
              <a:t>стенгазета</a:t>
            </a:r>
            <a:endParaRPr lang="ru-RU" dirty="0"/>
          </a:p>
        </p:txBody>
      </p:sp>
      <p:pic>
        <p:nvPicPr>
          <p:cNvPr id="10242" name="Picture 2" descr="D:\фотоголерея непосед\проект\IMG_20190430_10115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9" b="19435"/>
          <a:stretch/>
        </p:blipFill>
        <p:spPr bwMode="auto">
          <a:xfrm>
            <a:off x="1994600" y="1616458"/>
            <a:ext cx="4521615" cy="42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s://ds02.infourok.ru/uploads/ex/104b/0005c922-8a3240ce/img18.jpg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68" name="Picture 4" descr="https://ds02.infourok.ru/uploads/ex/104b/0005c922-8a3240ce/img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17" y="0"/>
            <a:ext cx="9144000" cy="699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73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48680"/>
            <a:ext cx="843848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Проблема: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вовлечение детей в мир элементарной физики посредством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экспериментирования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темы: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Участие детей в проекте поможет расширить их кругозор,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познавательную активность, стремление самостоятельно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разбираться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интересующих вопросах и делать элементарные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умозаключения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Но, кроме формирования познавательных интересов,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детей формируется и способность анализировать полученную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информацию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логически мыслить и составлять собственное мнение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всем наблюдаемом, вникая в смысл происходящего. </a:t>
            </a:r>
          </a:p>
        </p:txBody>
      </p:sp>
    </p:spTree>
    <p:extLst>
      <p:ext uri="{BB962C8B-B14F-4D97-AF65-F5344CB8AC3E}">
        <p14:creationId xmlns:p14="http://schemas.microsoft.com/office/powerpoint/2010/main" val="326851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908720"/>
            <a:ext cx="74609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 этап. Организация «точки удивления» возбуждающий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интерес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детей и создающей мотивацию для познавательной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активности.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Представить опыт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«Что в стакане»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1.Что мы знаем?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2.Что мы хотим узнать?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3.К кому мы можем обратиться за помощью?</a:t>
            </a:r>
          </a:p>
        </p:txBody>
      </p:sp>
    </p:spTree>
    <p:extLst>
      <p:ext uri="{BB962C8B-B14F-4D97-AF65-F5344CB8AC3E}">
        <p14:creationId xmlns:p14="http://schemas.microsoft.com/office/powerpoint/2010/main" val="25011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7624" y="908720"/>
            <a:ext cx="7965386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 этап. Планирование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  Цель: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развитие познавательной активности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интеллектуально – творческого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потенциала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личности ребёнка,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путём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совершенствования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исследовательских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способностей. 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знакомить детей дошкольного возраста с элементарными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представлениями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 основных физических свойствах и явлениях;</a:t>
            </a:r>
          </a:p>
          <a:p>
            <a:pPr lvl="0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развивать у них интерес к творческой, исследовательской и проектной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деятельности; воспитывать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активность, выраженную в потребности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окружающий мир. </a:t>
            </a:r>
          </a:p>
        </p:txBody>
      </p:sp>
    </p:spTree>
    <p:extLst>
      <p:ext uri="{BB962C8B-B14F-4D97-AF65-F5344CB8AC3E}">
        <p14:creationId xmlns:p14="http://schemas.microsoft.com/office/powerpoint/2010/main" val="250902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1640" y="980728"/>
            <a:ext cx="746460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Для родителей: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Оказание информационной и методической помощи родителям.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Консультация для родителей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«Как научить ребенка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делать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err="1">
                <a:latin typeface="Times New Roman" pitchFamily="18" charset="0"/>
                <a:cs typeface="Times New Roman" pitchFamily="18" charset="0"/>
              </a:rPr>
              <a:t>эксперементы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3.Разработка памяток для родителей 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«Экспериментируем дома»,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83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3" y="836712"/>
            <a:ext cx="860444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Ожидаемый  результат: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усвоение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детьми элементарных представлений о некоторых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свойствах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воды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воздуха через экспериментирование. 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детей познавательной активности, творческих способностей,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коммуникативных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навыков;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развитие выразительности и связной речи детей;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-активизация и обогащения словаря детей;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0880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71600" y="836712"/>
            <a:ext cx="8458149" cy="2985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3этап. Реализация запланированных мероприятий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-подготовить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группе необходимый материал для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познавательной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-изучение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детской энциклопедии;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-рассматривание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детских журналов с опытами.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-экспериментальная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деятельность;</a:t>
            </a:r>
          </a:p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-подвижные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игры.</a:t>
            </a:r>
          </a:p>
        </p:txBody>
      </p:sp>
    </p:spTree>
    <p:extLst>
      <p:ext uri="{BB962C8B-B14F-4D97-AF65-F5344CB8AC3E}">
        <p14:creationId xmlns:p14="http://schemas.microsoft.com/office/powerpoint/2010/main" val="21052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059832" y="561590"/>
            <a:ext cx="3960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«Парашютист»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22048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187624" y="1628800"/>
            <a:ext cx="75088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Определение причины плавного снижения парашюта.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Оборудование и принадлежности: маленькая игрушка, платок, нитки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:\фото\опыты\1 парашютист\IMG_20150211_1002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29" y="2708920"/>
            <a:ext cx="2507342" cy="3272990"/>
          </a:xfrm>
          <a:prstGeom prst="rect">
            <a:avLst/>
          </a:prstGeom>
          <a:noFill/>
          <a:ln w="25400">
            <a:solidFill>
              <a:srgbClr val="ED7D31">
                <a:lumMod val="75000"/>
              </a:srgbClr>
            </a:solidFill>
          </a:ln>
        </p:spPr>
      </p:pic>
      <p:pic>
        <p:nvPicPr>
          <p:cNvPr id="9" name="Рисунок 8" descr="E:\фото\опыты\1 парашютист\IMG_20150211_10070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2735371"/>
            <a:ext cx="1335859" cy="3255845"/>
          </a:xfrm>
          <a:prstGeom prst="rect">
            <a:avLst/>
          </a:prstGeom>
          <a:noFill/>
          <a:ln w="25400">
            <a:solidFill>
              <a:srgbClr val="ED7D31">
                <a:lumMod val="75000"/>
              </a:srgb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67544" y="6165304"/>
            <a:ext cx="7757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когда парашют опускается, воздух под ним распирает купол,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поддерживает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его </a:t>
            </a:r>
          </a:p>
        </p:txBody>
      </p:sp>
    </p:spTree>
    <p:extLst>
      <p:ext uri="{BB962C8B-B14F-4D97-AF65-F5344CB8AC3E}">
        <p14:creationId xmlns:p14="http://schemas.microsoft.com/office/powerpoint/2010/main" val="14404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7oom.ru/powerpoint/fony-dlya-prezentacii-po-biologii-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3" y="0"/>
            <a:ext cx="9339414" cy="70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5576" y="908721"/>
            <a:ext cx="732286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Опыт «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Почему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гаснет свеча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Определение причины гашения свечи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свечи, банка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спички. 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фотоголерея непосед\проект\IMG_20190201_1032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2416757" cy="3222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фотоголерея непосед\проект\IMG_20190201_103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838" y="2611574"/>
            <a:ext cx="2341284" cy="312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фотоголерея непосед\проект\IMG_20190201_1033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493978"/>
            <a:ext cx="2429481" cy="32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733286"/>
            <a:ext cx="11492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Вывод: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 банке кончился кислород и образовался углекислый газ.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  и мы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можем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жить без кислорода. </a:t>
            </a:r>
          </a:p>
        </p:txBody>
      </p:sp>
    </p:spTree>
    <p:extLst>
      <p:ext uri="{BB962C8B-B14F-4D97-AF65-F5344CB8AC3E}">
        <p14:creationId xmlns:p14="http://schemas.microsoft.com/office/powerpoint/2010/main" val="36445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423</Words>
  <Application>Microsoft Office PowerPoint</Application>
  <PresentationFormat>Экран (4:3)</PresentationFormat>
  <Paragraphs>126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11</cp:revision>
  <dcterms:created xsi:type="dcterms:W3CDTF">2019-05-01T10:48:13Z</dcterms:created>
  <dcterms:modified xsi:type="dcterms:W3CDTF">2019-05-01T12:13:14Z</dcterms:modified>
</cp:coreProperties>
</file>